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6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63D51C-B724-4D6A-9CB8-F9FBAB95F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1DCE343-1D9D-432E-9020-E371A502D7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3EC831-2066-42F5-BADF-97BCAF8CC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4F6E-A4CB-4BCF-9A83-541426616007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690AF1-7659-475B-9238-F7F1E3238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2E2FA9-7125-43E3-9B70-C0DEA9705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0039-A5BD-4E30-805F-22D955F67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72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85CC6-DDBA-4867-9558-59520B8B0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6EC71FD-F5A7-42DB-A145-4076190C57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290AED-E503-4ECA-8871-AC3EC0DB2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4F6E-A4CB-4BCF-9A83-541426616007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D3038C-7589-4CC5-B4F8-A8229C0FB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284F90-5EF4-4388-8BA8-0BB7E6040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0039-A5BD-4E30-805F-22D955F67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9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C596E34-6477-4B05-A10E-91B49E65F2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21012B-2575-4C61-ABFE-642E5BEF37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84A54F-5427-4DFB-B3E7-274626050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4F6E-A4CB-4BCF-9A83-541426616007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B711D3-B041-4952-991B-6E8EC2A16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92F609-7DD3-402A-8205-952F5D318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0039-A5BD-4E30-805F-22D955F67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42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ADC194-6D9B-40C0-AC3D-FF00FEE7B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36D8CF-6964-4F2F-B27A-6E646E5A8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280A3A-06BD-4589-AA04-06E775538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4F6E-A4CB-4BCF-9A83-541426616007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91F89D-D87B-48F6-A3A5-6DD7C0003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1EB82C-8D41-40C9-A17E-EF2A4FDCC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0039-A5BD-4E30-805F-22D955F67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69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55BEFE-59C9-46B9-B984-D2C00DA41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0FFF86C-61BF-41A7-B641-6872CEBA0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D69C7E-18E8-4808-9F7B-E41446937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4F6E-A4CB-4BCF-9A83-541426616007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60451B-F866-49EF-887C-B2EFBC218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E89B16-2D71-4741-A8B6-9AD67C163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0039-A5BD-4E30-805F-22D955F67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60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AB43C8-C55A-49E3-ACAE-B2292E3C2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0DCC0B-A6DC-4266-8131-A95BB626EA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7B3FAF7-5F33-400F-A7BB-EA6BE6E490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28F77B-9E55-44CF-8D1F-ACBB0B2F4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4F6E-A4CB-4BCF-9A83-541426616007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CAF177-F7B5-4BAB-B6B2-D0861AC31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84F249-7D16-4029-BC19-4A7CE2587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0039-A5BD-4E30-805F-22D955F67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29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1FF3E7-19AD-4998-A391-4BF140E4E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503963F-9815-40FD-9B90-255933AEC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F789AEF-6663-41E9-9C32-0B34BB76A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7E1555B-B4DD-4A89-A9F1-578AF26B27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3B6B2EA-3909-4470-84AE-52FA299B2A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08707F3-2A9E-4727-85B7-FC5ED8EFA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4F6E-A4CB-4BCF-9A83-541426616007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CA2593E-6434-42AC-BDC5-993CC9C18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F59069C-8287-44BD-A29D-59E6E6E5F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0039-A5BD-4E30-805F-22D955F67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55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81AD64-39B0-42EA-8816-B76FD21D4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BB3DDD4-2179-463D-8CB6-EAD85DD23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4F6E-A4CB-4BCF-9A83-541426616007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72433CF-7148-4B70-9749-677B45D7C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16401FE-E1EC-48C2-9F1C-313F9F802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0039-A5BD-4E30-805F-22D955F67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11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5850A95-6874-4AF7-8F19-1A86CCE0F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4F6E-A4CB-4BCF-9A83-541426616007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0D21767-945E-4113-A8B7-ED3761FE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BAE745-F8AB-45B4-8581-32B83CA0C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0039-A5BD-4E30-805F-22D955F67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30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CAB737-CB61-4FAA-A586-23B41D62A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59A6BE-6911-4F26-A7F3-AB1CC957C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F33612C-BA3D-454D-9C2D-79CD18F5F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C9D85B4-00FD-4240-B145-768A993AC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4F6E-A4CB-4BCF-9A83-541426616007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E3A469D-B206-46FF-9143-B479210F9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D71475-B613-4158-A4D6-F664C5731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0039-A5BD-4E30-805F-22D955F67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19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B491D0-767F-49AF-861D-C873323E1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D869F7C-D34F-4594-AA0C-9024CDD33B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D33388A-0176-408B-A755-D7E9951FB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414959-A9AE-4D29-A484-ECD626B59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4F6E-A4CB-4BCF-9A83-541426616007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3343D2-F076-40DB-B758-7380B92ED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3F179A-405A-46D8-B63E-BDD9A4925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0039-A5BD-4E30-805F-22D955F67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274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0417809-09BD-4CB4-8895-04122AE95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50B0B7D-7718-4AB0-8ACF-F7D8D6A03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0C4B9D-C09F-4553-8EE7-B7E40D15B9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94F6E-A4CB-4BCF-9A83-541426616007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188014-A373-4978-AF70-BEF0F70A8E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2E0647-19E8-4676-B281-58EB596FCB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C0039-A5BD-4E30-805F-22D955F67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11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ExCb-6O3vQ&amp;t=68s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ExCb-6O3vQ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A17F5F-B1FC-4982-9EB5-5EF4992A8D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45724"/>
            <a:ext cx="9144000" cy="1571347"/>
          </a:xfrm>
        </p:spPr>
        <p:txBody>
          <a:bodyPr>
            <a:normAutofit/>
          </a:bodyPr>
          <a:lstStyle/>
          <a:p>
            <a:r>
              <a:rPr lang="cs-CZ" b="1" dirty="0"/>
              <a:t>Žákovský parlament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CC0D278-ACA8-4DBB-99E2-F5E8E75F1E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8590" y="2601119"/>
            <a:ext cx="9144000" cy="1655762"/>
          </a:xfrm>
        </p:spPr>
        <p:txBody>
          <a:bodyPr/>
          <a:lstStyle/>
          <a:p>
            <a:r>
              <a:rPr lang="cs-CZ" dirty="0"/>
              <a:t>nástroj výchovy k demokracii</a:t>
            </a:r>
          </a:p>
        </p:txBody>
      </p:sp>
      <p:pic>
        <p:nvPicPr>
          <p:cNvPr id="1028" name="Picture 4" descr="Škola / Školní parlament - Základní škola Slezská Ostrava">
            <a:extLst>
              <a:ext uri="{FF2B5EF4-FFF2-40B4-BE49-F238E27FC236}">
                <a16:creationId xmlns:a16="http://schemas.microsoft.com/office/drawing/2014/main" id="{6C6DB28B-DA41-4146-9664-158D230FBE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306" y="3311371"/>
            <a:ext cx="6285391" cy="312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122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7C82D1-7110-4CE3-A586-021E8B27D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TEAM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7A1784-2342-4150-AE9E-81954E02D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Malý a velký parlament (první a druhý stupeň)</a:t>
            </a:r>
          </a:p>
          <a:p>
            <a:r>
              <a:rPr lang="cs-CZ" dirty="0"/>
              <a:t> Pravidelná setkání (ideálně každý týden 45 minut)</a:t>
            </a:r>
          </a:p>
          <a:p>
            <a:r>
              <a:rPr lang="cs-CZ" dirty="0"/>
              <a:t> Volby – za třídu dva (může být i více, pokud projeví aktivní zájem v Parlamentu pracovat)</a:t>
            </a:r>
          </a:p>
          <a:p>
            <a:r>
              <a:rPr lang="cs-CZ" dirty="0"/>
              <a:t>Stabilní team – identita, název, prostor na scházení (čápata, parťáci), motto</a:t>
            </a:r>
          </a:p>
          <a:p>
            <a:r>
              <a:rPr lang="cs-CZ" dirty="0">
                <a:hlinkClick r:id="rId3"/>
              </a:rPr>
              <a:t>https://www.youtube.com/watch?v=hExCb-6O3vQ&amp;t=68s</a:t>
            </a:r>
            <a:endParaRPr lang="cs-CZ" dirty="0"/>
          </a:p>
          <a:p>
            <a:endParaRPr lang="cs-CZ" dirty="0"/>
          </a:p>
        </p:txBody>
      </p:sp>
      <p:pic>
        <p:nvPicPr>
          <p:cNvPr id="4" name="Online médium 3" title="Žákovský parlament">
            <a:hlinkClick r:id="" action="ppaction://media"/>
            <a:extLst>
              <a:ext uri="{FF2B5EF4-FFF2-40B4-BE49-F238E27FC236}">
                <a16:creationId xmlns:a16="http://schemas.microsoft.com/office/drawing/2014/main" id="{1C12FF8D-FE3B-49C9-A888-0E654EBFD22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131276" y="237101"/>
            <a:ext cx="36576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257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DB4E64-8EF8-4DE7-B149-8E7181203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Aktivity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0EE96B-9CD1-4055-8F92-4C05A60A0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Práce na programu ŠPD (škola pro demokracii) – učení demokratických principů, jak vést zasedání, jak si dávat zpětnou vazbu </a:t>
            </a:r>
          </a:p>
          <a:p>
            <a:r>
              <a:rPr lang="cs-CZ" dirty="0"/>
              <a:t>Vize – PBIS</a:t>
            </a:r>
          </a:p>
          <a:p>
            <a:r>
              <a:rPr lang="cs-CZ" dirty="0"/>
              <a:t>Příprava a organizace celoškolních projektů</a:t>
            </a:r>
          </a:p>
          <a:p>
            <a:r>
              <a:rPr lang="cs-CZ" dirty="0"/>
              <a:t>Příprava a vyhlašování školních soutěží</a:t>
            </a:r>
          </a:p>
          <a:p>
            <a:r>
              <a:rPr lang="cs-CZ" dirty="0"/>
              <a:t>Řešení připomínek a nápadů z jednotlivých tříd</a:t>
            </a:r>
          </a:p>
          <a:p>
            <a:r>
              <a:rPr lang="cs-CZ" dirty="0"/>
              <a:t>Prezentace práce parlamentu – nástěnka, web, letáčky</a:t>
            </a:r>
          </a:p>
          <a:p>
            <a:r>
              <a:rPr lang="cs-CZ" dirty="0"/>
              <a:t>Součástí parlamentu také </a:t>
            </a:r>
            <a:r>
              <a:rPr lang="cs-CZ" dirty="0" err="1"/>
              <a:t>eko</a:t>
            </a:r>
            <a:r>
              <a:rPr lang="cs-CZ" dirty="0"/>
              <a:t> team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312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0BB787-EEA4-45F7-AFE9-E4F8707A0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První schůzka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988CDD-E2CB-4D86-924D-3794C2B1B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Stanovení času a místa schůzek</a:t>
            </a:r>
          </a:p>
          <a:p>
            <a:r>
              <a:rPr lang="cs-CZ" dirty="0"/>
              <a:t>Název, motto</a:t>
            </a:r>
          </a:p>
          <a:p>
            <a:r>
              <a:rPr lang="cs-CZ" dirty="0"/>
              <a:t>Průběh schůzek, rozdělení rolí</a:t>
            </a:r>
          </a:p>
          <a:p>
            <a:r>
              <a:rPr lang="cs-CZ" dirty="0"/>
              <a:t>Diskuze o aktivitách a projektech</a:t>
            </a:r>
          </a:p>
          <a:p>
            <a:r>
              <a:rPr lang="cs-CZ" dirty="0"/>
              <a:t>První projekt – Pěšky do školy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24419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165</Words>
  <Application>Microsoft Office PowerPoint</Application>
  <PresentationFormat>Širokoúhlá obrazovka</PresentationFormat>
  <Paragraphs>23</Paragraphs>
  <Slides>4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Žákovský parlament</vt:lpstr>
      <vt:lpstr>TEAM</vt:lpstr>
      <vt:lpstr>Aktivity</vt:lpstr>
      <vt:lpstr>První schůzka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Žákovský parlament</dc:title>
  <dc:creator>Pavlína Jurková</dc:creator>
  <cp:lastModifiedBy>Pavlína Jurková</cp:lastModifiedBy>
  <cp:revision>6</cp:revision>
  <dcterms:created xsi:type="dcterms:W3CDTF">2023-09-06T18:58:02Z</dcterms:created>
  <dcterms:modified xsi:type="dcterms:W3CDTF">2023-09-06T19:40:29Z</dcterms:modified>
</cp:coreProperties>
</file>