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1">
              <a:hueOff val="-398243"/>
              <a:satOff val="23908"/>
              <a:lumOff val="10782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9CBD3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7FA2B6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6DDDC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F658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wholeTbl>
    <a:band2H>
      <a:tcTxStyle/>
      <a:tcStyle>
        <a:tcBdr/>
        <a:fill>
          <a:solidFill>
            <a:schemeClr val="accent6">
              <a:hueOff val="887465"/>
              <a:satOff val="-30004"/>
              <a:lumOff val="6094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430252"/>
              <a:satOff val="-18978"/>
              <a:lumOff val="-19473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827A3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-3883"/>
              <a:lumOff val="14670"/>
            </a:schemeClr>
          </a:solidFill>
        </a:fill>
      </a:tcStyle>
    </a:wholeTbl>
    <a:band2H>
      <a:tcTxStyle/>
      <a:tcStyle>
        <a:tcBdr/>
        <a:fill>
          <a:solidFill>
            <a:srgbClr val="B5AEC4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C78A6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r a datum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/>
          <a:lstStyle/>
          <a:p>
            <a:r>
              <a:t>Autor a datum</a:t>
            </a:r>
          </a:p>
        </p:txBody>
      </p:sp>
      <p:sp>
        <p:nvSpPr>
          <p:cNvPr id="13" name="Název prezentac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prezentace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Hranol"/>
          <p:cNvSpPr/>
          <p:nvPr/>
        </p:nvSpPr>
        <p:spPr>
          <a:xfrm>
            <a:off x="999500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0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057400" y="4261880"/>
            <a:ext cx="20269200" cy="5061561"/>
          </a:xfrm>
          <a:prstGeom prst="rect">
            <a:avLst/>
          </a:prstGeom>
        </p:spPr>
        <p:txBody>
          <a:bodyPr/>
          <a:lstStyle>
            <a:lvl1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Výpis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Hranol"/>
          <p:cNvSpPr/>
          <p:nvPr/>
        </p:nvSpPr>
        <p:spPr>
          <a:xfrm>
            <a:off x="1008907" y="1066849"/>
            <a:ext cx="22378886" cy="11582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15" name="Více o faktu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057400" y="8113450"/>
            <a:ext cx="20269200" cy="845948"/>
          </a:xfrm>
          <a:prstGeom prst="rect">
            <a:avLst/>
          </a:prstGeom>
        </p:spPr>
        <p:txBody>
          <a:bodyPr anchor="t"/>
          <a:lstStyle/>
          <a:p>
            <a:r>
              <a:t>Více o faktu</a:t>
            </a:r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057400" y="3498790"/>
            <a:ext cx="20269200" cy="4814114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1pPr>
            <a:lvl2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2pPr>
            <a:lvl3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3pPr>
            <a:lvl4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4pPr>
            <a:lvl5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ranol"/>
          <p:cNvSpPr/>
          <p:nvPr/>
        </p:nvSpPr>
        <p:spPr>
          <a:xfrm>
            <a:off x="1008907" y="1064171"/>
            <a:ext cx="22378886" cy="11587658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25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37745" y="5549900"/>
            <a:ext cx="12908510" cy="2628900"/>
          </a:xfrm>
          <a:prstGeom prst="rect">
            <a:avLst/>
          </a:prstGeom>
        </p:spPr>
        <p:txBody>
          <a:bodyPr/>
          <a:lstStyle>
            <a:lvl1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6" name="Zdroj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100233" y="9999201"/>
            <a:ext cx="12546022" cy="508001"/>
          </a:xfrm>
          <a:prstGeom prst="rect">
            <a:avLst/>
          </a:prstGeom>
        </p:spPr>
        <p:txBody>
          <a:bodyPr anchor="t"/>
          <a:lstStyle>
            <a:lvl1pPr algn="l" defTabSz="355600">
              <a:lnSpc>
                <a:spcPct val="140000"/>
              </a:lnSpc>
              <a:defRPr sz="2700" spc="26"/>
            </a:lvl1pPr>
          </a:lstStyle>
          <a:p>
            <a:r>
              <a:t>Zdroj</a:t>
            </a:r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53339838_1340x2010.jpg"/>
          <p:cNvSpPr>
            <a:spLocks noGrp="1"/>
          </p:cNvSpPr>
          <p:nvPr>
            <p:ph type="pic" idx="13"/>
          </p:nvPr>
        </p:nvSpPr>
        <p:spPr>
          <a:xfrm>
            <a:off x="12128500" y="-1638300"/>
            <a:ext cx="11341100" cy="170116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5" name="936299162_1323x1986.jpg"/>
          <p:cNvSpPr>
            <a:spLocks noGrp="1"/>
          </p:cNvSpPr>
          <p:nvPr>
            <p:ph type="pic" idx="14"/>
          </p:nvPr>
        </p:nvSpPr>
        <p:spPr>
          <a:xfrm>
            <a:off x="1003300" y="-4737100"/>
            <a:ext cx="11201401" cy="16814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6" name="101883338_1323x1985.jpg"/>
          <p:cNvSpPr>
            <a:spLocks noGrp="1"/>
          </p:cNvSpPr>
          <p:nvPr>
            <p:ph type="pic" idx="15"/>
          </p:nvPr>
        </p:nvSpPr>
        <p:spPr>
          <a:xfrm>
            <a:off x="1003300" y="1344083"/>
            <a:ext cx="11201400" cy="168063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43207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913369614_2691x1794.jpg"/>
          <p:cNvSpPr>
            <a:spLocks noGrp="1"/>
          </p:cNvSpPr>
          <p:nvPr>
            <p:ph type="pic" idx="13"/>
          </p:nvPr>
        </p:nvSpPr>
        <p:spPr>
          <a:xfrm>
            <a:off x="800100" y="253554"/>
            <a:ext cx="22783800" cy="15239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57720189_2642x1761.jpg"/>
          <p:cNvSpPr>
            <a:spLocks noGrp="1"/>
          </p:cNvSpPr>
          <p:nvPr>
            <p:ph type="pic" idx="13"/>
          </p:nvPr>
        </p:nvSpPr>
        <p:spPr>
          <a:xfrm>
            <a:off x="1003300" y="-606362"/>
            <a:ext cx="22364700" cy="148906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Autor a datum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Autor a datum</a:t>
            </a:r>
          </a:p>
        </p:txBody>
      </p:sp>
      <p:sp>
        <p:nvSpPr>
          <p:cNvPr id="23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2057400" y="2865468"/>
            <a:ext cx="20269200" cy="5359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Název prezentace</a:t>
            </a:r>
          </a:p>
        </p:txBody>
      </p:sp>
      <p:sp>
        <p:nvSpPr>
          <p:cNvPr id="2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53339838_1322x1983.jpg"/>
          <p:cNvSpPr>
            <a:spLocks noGrp="1"/>
          </p:cNvSpPr>
          <p:nvPr>
            <p:ph type="pic" idx="13"/>
          </p:nvPr>
        </p:nvSpPr>
        <p:spPr>
          <a:xfrm>
            <a:off x="12192000" y="-1540805"/>
            <a:ext cx="11188700" cy="167830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Hranol"/>
          <p:cNvSpPr/>
          <p:nvPr/>
        </p:nvSpPr>
        <p:spPr>
          <a:xfrm>
            <a:off x="1008955" y="1064815"/>
            <a:ext cx="11190189" cy="1158637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33" name="Autor a datum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803400" y="11229761"/>
            <a:ext cx="9601200" cy="845948"/>
          </a:xfrm>
          <a:prstGeom prst="rect">
            <a:avLst/>
          </a:prstGeom>
        </p:spPr>
        <p:txBody>
          <a:bodyPr/>
          <a:lstStyle/>
          <a:p>
            <a:r>
              <a:t>Autor a datum</a:t>
            </a:r>
          </a:p>
        </p:txBody>
      </p:sp>
      <p:sp>
        <p:nvSpPr>
          <p:cNvPr id="34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803400" y="4483100"/>
            <a:ext cx="9601200" cy="4191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12000"/>
            </a:lvl1pPr>
          </a:lstStyle>
          <a:p>
            <a:r>
              <a:t>Název snímku</a:t>
            </a:r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Hranol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43" name="Podtitul snímku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/>
          <a:lstStyle/>
          <a:p>
            <a:r>
              <a:t>Podtitul snímku</a:t>
            </a:r>
          </a:p>
        </p:txBody>
      </p:sp>
      <p:sp>
        <p:nvSpPr>
          <p:cNvPr id="44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2057400" y="1060698"/>
            <a:ext cx="20269200" cy="227940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r>
              <a:t>Název snímku</a:t>
            </a:r>
          </a:p>
        </p:txBody>
      </p:sp>
      <p:sp>
        <p:nvSpPr>
          <p:cNvPr id="45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2056037" y="4647009"/>
            <a:ext cx="20271926" cy="6957368"/>
          </a:xfrm>
          <a:prstGeom prst="rect">
            <a:avLst/>
          </a:prstGeom>
        </p:spPr>
        <p:txBody>
          <a:bodyPr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ranol"/>
          <p:cNvSpPr/>
          <p:nvPr/>
        </p:nvSpPr>
        <p:spPr>
          <a:xfrm>
            <a:off x="12192000" y="2079724"/>
            <a:ext cx="11188700" cy="9550401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54" name="Hranol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55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2058458" y="3677751"/>
            <a:ext cx="20264297" cy="6956178"/>
          </a:xfrm>
          <a:prstGeom prst="rect">
            <a:avLst/>
          </a:prstGeom>
        </p:spPr>
        <p:txBody>
          <a:bodyPr numCol="2" spcCol="2314058"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rázek"/>
          <p:cNvSpPr>
            <a:spLocks noGrp="1"/>
          </p:cNvSpPr>
          <p:nvPr>
            <p:ph type="pic" idx="13"/>
          </p:nvPr>
        </p:nvSpPr>
        <p:spPr>
          <a:xfrm>
            <a:off x="11700889" y="-1027620"/>
            <a:ext cx="12288856" cy="150230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Hranol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65" name="Podtitul snímku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802037" y="4375086"/>
            <a:ext cx="9603926" cy="845948"/>
          </a:xfrm>
          <a:prstGeom prst="rect">
            <a:avLst/>
          </a:prstGeom>
        </p:spPr>
        <p:txBody>
          <a:bodyPr/>
          <a:lstStyle/>
          <a:p>
            <a:r>
              <a:t>Podtitul snímku</a:t>
            </a:r>
          </a:p>
        </p:txBody>
      </p:sp>
      <p:sp>
        <p:nvSpPr>
          <p:cNvPr id="66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802060" y="1640061"/>
            <a:ext cx="9601348" cy="279837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r>
              <a:t>Název snímku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02037" y="5778500"/>
            <a:ext cx="9596832" cy="6110784"/>
          </a:xfrm>
          <a:prstGeom prst="rect">
            <a:avLst/>
          </a:prstGeom>
        </p:spPr>
        <p:txBody>
          <a:bodyPr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/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ranol"/>
          <p:cNvSpPr/>
          <p:nvPr/>
        </p:nvSpPr>
        <p:spPr>
          <a:xfrm>
            <a:off x="1002557" y="1068834"/>
            <a:ext cx="22378886" cy="11578332"/>
          </a:xfrm>
          <a:prstGeom prst="rect">
            <a:avLst/>
          </a:prstGeom>
          <a:solidFill>
            <a:srgbClr val="7CA0B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76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2057400" y="4196048"/>
            <a:ext cx="20269200" cy="521315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12000">
                <a:solidFill>
                  <a:srgbClr val="FFFF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Název oddílu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Hranol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85" name="Podtitul snímku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/>
          <a:lstStyle/>
          <a:p>
            <a:r>
              <a:t>Podtitul snímku</a:t>
            </a:r>
          </a:p>
        </p:txBody>
      </p:sp>
      <p:sp>
        <p:nvSpPr>
          <p:cNvPr id="86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2057400" y="1060698"/>
            <a:ext cx="20269200" cy="227284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r>
              <a:t>Název snímku</a:t>
            </a:r>
          </a:p>
        </p:txBody>
      </p:sp>
      <p:sp>
        <p:nvSpPr>
          <p:cNvPr id="8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Hranol"/>
          <p:cNvSpPr/>
          <p:nvPr/>
        </p:nvSpPr>
        <p:spPr>
          <a:xfrm>
            <a:off x="12197605" y="1065312"/>
            <a:ext cx="11184585" cy="115853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95" name="Hranol"/>
          <p:cNvSpPr/>
          <p:nvPr/>
        </p:nvSpPr>
        <p:spPr>
          <a:xfrm>
            <a:off x="1003299" y="2076549"/>
            <a:ext cx="11194307" cy="9556552"/>
          </a:xfrm>
          <a:prstGeom prst="rect">
            <a:avLst/>
          </a:prstGeom>
          <a:solidFill>
            <a:schemeClr val="accent3">
              <a:satOff val="-3883"/>
              <a:lumOff val="1467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96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496600" y="4331487"/>
            <a:ext cx="9049076" cy="549298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3200"/>
              </a:spcBef>
              <a:defRPr sz="4000" spc="-39"/>
            </a:lvl1pPr>
            <a:lvl2pPr algn="l">
              <a:lnSpc>
                <a:spcPct val="100000"/>
              </a:lnSpc>
              <a:spcBef>
                <a:spcPts val="3200"/>
              </a:spcBef>
              <a:defRPr sz="4000" spc="-39"/>
            </a:lvl2pPr>
            <a:lvl3pPr algn="l">
              <a:lnSpc>
                <a:spcPct val="100000"/>
              </a:lnSpc>
              <a:spcBef>
                <a:spcPts val="3200"/>
              </a:spcBef>
              <a:defRPr sz="4000" spc="-39"/>
            </a:lvl3pPr>
            <a:lvl4pPr algn="l">
              <a:lnSpc>
                <a:spcPct val="100000"/>
              </a:lnSpc>
              <a:spcBef>
                <a:spcPts val="3200"/>
              </a:spcBef>
              <a:defRPr sz="4000" spc="-39"/>
            </a:lvl4pPr>
            <a:lvl5pPr algn="l">
              <a:lnSpc>
                <a:spcPct val="100000"/>
              </a:lnSpc>
              <a:spcBef>
                <a:spcPts val="3200"/>
              </a:spcBef>
              <a:defRPr sz="4000" spc="-39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7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1676400" y="5865318"/>
            <a:ext cx="9829800" cy="173301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8200"/>
            </a:lvl1pPr>
          </a:lstStyle>
          <a:p>
            <a:r>
              <a:t>Název programu</a:t>
            </a:r>
          </a:p>
        </p:txBody>
      </p:sp>
      <p:sp>
        <p:nvSpPr>
          <p:cNvPr id="9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ranol"/>
          <p:cNvSpPr/>
          <p:nvPr/>
        </p:nvSpPr>
        <p:spPr>
          <a:xfrm>
            <a:off x="1002557" y="1066800"/>
            <a:ext cx="22378886" cy="1158240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3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2057400" y="2865877"/>
            <a:ext cx="20269200" cy="535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Název prezentace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2057400" y="7814975"/>
            <a:ext cx="20269200" cy="1488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5E5E5E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WKXbSOhyRQ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Vytvořila : Adéla Strejčková"/>
          <p:cNvSpPr txBox="1">
            <a:spLocks noGrp="1"/>
          </p:cNvSpPr>
          <p:nvPr>
            <p:ph type="body" idx="13"/>
          </p:nvPr>
        </p:nvSpPr>
        <p:spPr>
          <a:xfrm>
            <a:off x="9705072" y="11416641"/>
            <a:ext cx="12621528" cy="65906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784225">
              <a:defRPr sz="3705"/>
            </a:lvl1pPr>
          </a:lstStyle>
          <a:p>
            <a:r>
              <a:t>Vytvořila : Adéla Strejčková</a:t>
            </a:r>
          </a:p>
        </p:txBody>
      </p:sp>
      <p:sp>
        <p:nvSpPr>
          <p:cNvPr id="162" name="Husa domácí"/>
          <p:cNvSpPr txBox="1">
            <a:spLocks noGrp="1"/>
          </p:cNvSpPr>
          <p:nvPr>
            <p:ph type="ctrTitle"/>
          </p:nvPr>
        </p:nvSpPr>
        <p:spPr>
          <a:xfrm>
            <a:off x="7491272" y="3282762"/>
            <a:ext cx="14892830" cy="3045304"/>
          </a:xfrm>
          <a:prstGeom prst="rect">
            <a:avLst/>
          </a:prstGeom>
        </p:spPr>
        <p:txBody>
          <a:bodyPr/>
          <a:lstStyle/>
          <a:p>
            <a:r>
              <a:t>Husa domácí</a:t>
            </a:r>
          </a:p>
        </p:txBody>
      </p:sp>
      <p:sp>
        <p:nvSpPr>
          <p:cNvPr id="163" name="Husa"/>
          <p:cNvSpPr/>
          <p:nvPr/>
        </p:nvSpPr>
        <p:spPr>
          <a:xfrm>
            <a:off x="987489" y="6802349"/>
            <a:ext cx="6387088" cy="5850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2" h="21598" extrusionOk="0">
                <a:moveTo>
                  <a:pt x="17550" y="0"/>
                </a:moveTo>
                <a:cubicBezTo>
                  <a:pt x="15950" y="8"/>
                  <a:pt x="15606" y="2373"/>
                  <a:pt x="15606" y="4888"/>
                </a:cubicBezTo>
                <a:cubicBezTo>
                  <a:pt x="15606" y="6274"/>
                  <a:pt x="15794" y="7441"/>
                  <a:pt x="15971" y="8249"/>
                </a:cubicBezTo>
                <a:cubicBezTo>
                  <a:pt x="15992" y="8337"/>
                  <a:pt x="15907" y="8416"/>
                  <a:pt x="15832" y="8374"/>
                </a:cubicBezTo>
                <a:cubicBezTo>
                  <a:pt x="10820" y="5579"/>
                  <a:pt x="7268" y="9582"/>
                  <a:pt x="5919" y="9929"/>
                </a:cubicBezTo>
                <a:cubicBezTo>
                  <a:pt x="2262" y="10537"/>
                  <a:pt x="1512" y="12253"/>
                  <a:pt x="1362" y="12867"/>
                </a:cubicBezTo>
                <a:cubicBezTo>
                  <a:pt x="1325" y="13020"/>
                  <a:pt x="1228" y="13144"/>
                  <a:pt x="1100" y="13209"/>
                </a:cubicBezTo>
                <a:cubicBezTo>
                  <a:pt x="923" y="13304"/>
                  <a:pt x="602" y="13469"/>
                  <a:pt x="51" y="13740"/>
                </a:cubicBezTo>
                <a:cubicBezTo>
                  <a:pt x="-8" y="13769"/>
                  <a:pt x="-18" y="13863"/>
                  <a:pt x="36" y="13898"/>
                </a:cubicBezTo>
                <a:cubicBezTo>
                  <a:pt x="475" y="14217"/>
                  <a:pt x="1331" y="14341"/>
                  <a:pt x="2397" y="14182"/>
                </a:cubicBezTo>
                <a:cubicBezTo>
                  <a:pt x="2445" y="14176"/>
                  <a:pt x="2461" y="14253"/>
                  <a:pt x="2418" y="14271"/>
                </a:cubicBezTo>
                <a:cubicBezTo>
                  <a:pt x="1230" y="14766"/>
                  <a:pt x="780" y="15361"/>
                  <a:pt x="571" y="15992"/>
                </a:cubicBezTo>
                <a:cubicBezTo>
                  <a:pt x="528" y="16127"/>
                  <a:pt x="645" y="16262"/>
                  <a:pt x="768" y="16209"/>
                </a:cubicBezTo>
                <a:cubicBezTo>
                  <a:pt x="1631" y="15849"/>
                  <a:pt x="3853" y="15272"/>
                  <a:pt x="5015" y="15024"/>
                </a:cubicBezTo>
                <a:cubicBezTo>
                  <a:pt x="5128" y="15001"/>
                  <a:pt x="5240" y="15042"/>
                  <a:pt x="5315" y="15137"/>
                </a:cubicBezTo>
                <a:cubicBezTo>
                  <a:pt x="5936" y="15921"/>
                  <a:pt x="8174" y="17425"/>
                  <a:pt x="11505" y="17490"/>
                </a:cubicBezTo>
                <a:cubicBezTo>
                  <a:pt x="11590" y="17490"/>
                  <a:pt x="11659" y="17559"/>
                  <a:pt x="11670" y="17654"/>
                </a:cubicBezTo>
                <a:cubicBezTo>
                  <a:pt x="11729" y="18178"/>
                  <a:pt x="11729" y="18999"/>
                  <a:pt x="11595" y="20320"/>
                </a:cubicBezTo>
                <a:cubicBezTo>
                  <a:pt x="11338" y="20479"/>
                  <a:pt x="11141" y="20702"/>
                  <a:pt x="11173" y="21015"/>
                </a:cubicBezTo>
                <a:cubicBezTo>
                  <a:pt x="11329" y="20749"/>
                  <a:pt x="11553" y="20709"/>
                  <a:pt x="11553" y="20709"/>
                </a:cubicBezTo>
                <a:cubicBezTo>
                  <a:pt x="11441" y="21074"/>
                  <a:pt x="11055" y="21587"/>
                  <a:pt x="11628" y="21593"/>
                </a:cubicBezTo>
                <a:cubicBezTo>
                  <a:pt x="12014" y="21599"/>
                  <a:pt x="12308" y="21599"/>
                  <a:pt x="12458" y="21593"/>
                </a:cubicBezTo>
                <a:cubicBezTo>
                  <a:pt x="12924" y="21593"/>
                  <a:pt x="13438" y="21593"/>
                  <a:pt x="13593" y="21593"/>
                </a:cubicBezTo>
                <a:cubicBezTo>
                  <a:pt x="13893" y="21593"/>
                  <a:pt x="14188" y="21593"/>
                  <a:pt x="14306" y="21593"/>
                </a:cubicBezTo>
                <a:cubicBezTo>
                  <a:pt x="14429" y="21593"/>
                  <a:pt x="14535" y="21533"/>
                  <a:pt x="14535" y="21457"/>
                </a:cubicBezTo>
                <a:cubicBezTo>
                  <a:pt x="14631" y="21451"/>
                  <a:pt x="14681" y="21588"/>
                  <a:pt x="14681" y="21588"/>
                </a:cubicBezTo>
                <a:cubicBezTo>
                  <a:pt x="14681" y="21588"/>
                  <a:pt x="14921" y="21174"/>
                  <a:pt x="13807" y="21062"/>
                </a:cubicBezTo>
                <a:cubicBezTo>
                  <a:pt x="13207" y="21003"/>
                  <a:pt x="12646" y="21039"/>
                  <a:pt x="12539" y="20414"/>
                </a:cubicBezTo>
                <a:cubicBezTo>
                  <a:pt x="12346" y="19270"/>
                  <a:pt x="12516" y="18327"/>
                  <a:pt x="12714" y="17672"/>
                </a:cubicBezTo>
                <a:cubicBezTo>
                  <a:pt x="12757" y="17531"/>
                  <a:pt x="12875" y="17430"/>
                  <a:pt x="13009" y="17412"/>
                </a:cubicBezTo>
                <a:cubicBezTo>
                  <a:pt x="13078" y="17406"/>
                  <a:pt x="13153" y="17394"/>
                  <a:pt x="13223" y="17388"/>
                </a:cubicBezTo>
                <a:cubicBezTo>
                  <a:pt x="17764" y="16816"/>
                  <a:pt x="19643" y="14423"/>
                  <a:pt x="19734" y="11310"/>
                </a:cubicBezTo>
                <a:cubicBezTo>
                  <a:pt x="19788" y="9529"/>
                  <a:pt x="19205" y="8473"/>
                  <a:pt x="18385" y="7300"/>
                </a:cubicBezTo>
                <a:cubicBezTo>
                  <a:pt x="17566" y="6127"/>
                  <a:pt x="17796" y="3797"/>
                  <a:pt x="17989" y="3178"/>
                </a:cubicBezTo>
                <a:cubicBezTo>
                  <a:pt x="18074" y="2901"/>
                  <a:pt x="18760" y="3096"/>
                  <a:pt x="19488" y="2754"/>
                </a:cubicBezTo>
                <a:cubicBezTo>
                  <a:pt x="20157" y="3049"/>
                  <a:pt x="21384" y="3009"/>
                  <a:pt x="21384" y="3009"/>
                </a:cubicBezTo>
                <a:cubicBezTo>
                  <a:pt x="21384" y="3009"/>
                  <a:pt x="21582" y="2572"/>
                  <a:pt x="20929" y="2389"/>
                </a:cubicBezTo>
                <a:cubicBezTo>
                  <a:pt x="20275" y="2207"/>
                  <a:pt x="20201" y="1670"/>
                  <a:pt x="19532" y="1387"/>
                </a:cubicBezTo>
                <a:cubicBezTo>
                  <a:pt x="19328" y="768"/>
                  <a:pt x="19113" y="249"/>
                  <a:pt x="17887" y="31"/>
                </a:cubicBezTo>
                <a:cubicBezTo>
                  <a:pt x="17768" y="10"/>
                  <a:pt x="17657" y="-1"/>
                  <a:pt x="1755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b="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6BBE530B-B8CE-46EB-AA5A-7CF044F4F046-L0-001.jpeg" descr="6BBE530B-B8CE-46EB-AA5A-7CF044F4F046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r="1153" b="76"/>
          <a:stretch>
            <a:fillRect/>
          </a:stretch>
        </p:blipFill>
        <p:spPr>
          <a:xfrm>
            <a:off x="12185949" y="1752238"/>
            <a:ext cx="9961616" cy="9876523"/>
          </a:xfrm>
          <a:prstGeom prst="rect">
            <a:avLst/>
          </a:prstGeom>
        </p:spPr>
      </p:pic>
      <p:sp>
        <p:nvSpPr>
          <p:cNvPr id="166" name="Řád : Vrubozobí…"/>
          <p:cNvSpPr txBox="1">
            <a:spLocks noGrp="1"/>
          </p:cNvSpPr>
          <p:nvPr>
            <p:ph type="body" idx="14"/>
          </p:nvPr>
        </p:nvSpPr>
        <p:spPr>
          <a:xfrm>
            <a:off x="1557907" y="4634744"/>
            <a:ext cx="9601201" cy="4446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444500" indent="-444500" algn="l">
              <a:lnSpc>
                <a:spcPct val="125000"/>
              </a:lnSpc>
              <a:buSzPct val="34000"/>
              <a:buBlip>
                <a:blip r:embed="rId3"/>
              </a:buBlip>
              <a:defRPr sz="4000"/>
            </a:pPr>
            <a:r>
              <a:t>Řád : Vrubozobí</a:t>
            </a:r>
          </a:p>
          <a:p>
            <a:pPr marL="444500" indent="-444500" algn="l">
              <a:lnSpc>
                <a:spcPct val="125000"/>
              </a:lnSpc>
              <a:buSzPct val="34000"/>
              <a:buBlip>
                <a:blip r:embed="rId3"/>
              </a:buBlip>
              <a:defRPr sz="4000"/>
            </a:pPr>
            <a:r>
              <a:t>Čeleď : Kachnovití</a:t>
            </a:r>
          </a:p>
        </p:txBody>
      </p:sp>
      <p:sp>
        <p:nvSpPr>
          <p:cNvPr id="167" name="Začátek"/>
          <p:cNvSpPr txBox="1">
            <a:spLocks noGrp="1"/>
          </p:cNvSpPr>
          <p:nvPr>
            <p:ph type="title"/>
          </p:nvPr>
        </p:nvSpPr>
        <p:spPr>
          <a:xfrm>
            <a:off x="1557907" y="1250775"/>
            <a:ext cx="9601201" cy="4191001"/>
          </a:xfrm>
          <a:prstGeom prst="rect">
            <a:avLst/>
          </a:prstGeom>
        </p:spPr>
        <p:txBody>
          <a:bodyPr/>
          <a:lstStyle/>
          <a:p>
            <a:r>
              <a:t>Začátek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6942EF0E-1C88-48F2-8C61-24159554818F-L0-001.jpeg" descr="6942EF0E-1C88-48F2-8C61-24159554818F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6215" t="1198" r="2742" b="4809"/>
          <a:stretch>
            <a:fillRect/>
          </a:stretch>
        </p:blipFill>
        <p:spPr>
          <a:xfrm>
            <a:off x="12192000" y="1532177"/>
            <a:ext cx="10187759" cy="10651647"/>
          </a:xfrm>
          <a:prstGeom prst="rect">
            <a:avLst/>
          </a:prstGeom>
        </p:spPr>
      </p:pic>
      <p:sp>
        <p:nvSpPr>
          <p:cNvPr id="170" name="Podtitul snímku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Vzhl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Vzhled</a:t>
            </a:r>
          </a:p>
        </p:txBody>
      </p:sp>
      <p:sp>
        <p:nvSpPr>
          <p:cNvPr id="172" name="Husa je šedohnědá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buSzPct val="34000"/>
              <a:buBlip>
                <a:blip r:embed="rId3"/>
              </a:buBlip>
            </a:pPr>
            <a:r>
              <a:t>Husa je šedohnědá</a:t>
            </a:r>
          </a:p>
          <a:p>
            <a:pPr>
              <a:lnSpc>
                <a:spcPct val="125000"/>
              </a:lnSpc>
              <a:buSzPct val="34000"/>
              <a:buBlip>
                <a:blip r:embed="rId3"/>
              </a:buBlip>
            </a:pPr>
            <a:r>
              <a:t>Oranžový zobák</a:t>
            </a:r>
          </a:p>
          <a:p>
            <a:pPr>
              <a:lnSpc>
                <a:spcPct val="125000"/>
              </a:lnSpc>
              <a:buSzPct val="34000"/>
              <a:buBlip>
                <a:blip r:embed="rId3"/>
              </a:buBlip>
            </a:pPr>
            <a:r>
              <a:t>Oranžové blanité nohy</a:t>
            </a:r>
          </a:p>
          <a:p>
            <a:pPr>
              <a:lnSpc>
                <a:spcPct val="125000"/>
              </a:lnSpc>
              <a:buSzPct val="34000"/>
              <a:buBlip>
                <a:blip r:embed="rId3"/>
              </a:buBlip>
            </a:pPr>
            <a:r>
              <a:t>Peří je obrysové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odtitul snímku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Pop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Popis</a:t>
            </a:r>
          </a:p>
        </p:txBody>
      </p:sp>
      <p:sp>
        <p:nvSpPr>
          <p:cNvPr id="176" name="Délka : 76 - 89 c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t>Délka : 76 - 89 cm</a:t>
            </a:r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t>Hmotnost : 13 kg</a:t>
            </a:r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t>Rozpětí křídel : 147 - 180 cm</a:t>
            </a:r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t>Samec větší</a:t>
            </a:r>
          </a:p>
        </p:txBody>
      </p:sp>
      <p:pic>
        <p:nvPicPr>
          <p:cNvPr id="177" name="17900A22-0F45-487E-88A9-9703B403272A-L0-001.jpeg" descr="17900A22-0F45-487E-88A9-9703B403272A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291" y="3974981"/>
            <a:ext cx="6315701" cy="8301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odtitul snímku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Potra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Potrava</a:t>
            </a:r>
          </a:p>
        </p:txBody>
      </p:sp>
      <p:sp>
        <p:nvSpPr>
          <p:cNvPr id="181" name="Živí se převážně trávo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rPr dirty="0" err="1"/>
              <a:t>Živí</a:t>
            </a:r>
            <a:r>
              <a:rPr dirty="0"/>
              <a:t> se </a:t>
            </a:r>
            <a:r>
              <a:rPr dirty="0" err="1"/>
              <a:t>převážně</a:t>
            </a:r>
            <a:r>
              <a:rPr dirty="0"/>
              <a:t> </a:t>
            </a:r>
            <a:r>
              <a:rPr dirty="0" err="1"/>
              <a:t>trávou</a:t>
            </a:r>
            <a:r>
              <a:rPr dirty="0"/>
              <a:t> </a:t>
            </a:r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rPr dirty="0" err="1"/>
              <a:t>Spase</a:t>
            </a:r>
            <a:r>
              <a:rPr dirty="0"/>
              <a:t> ale </a:t>
            </a:r>
            <a:r>
              <a:rPr dirty="0" err="1"/>
              <a:t>také</a:t>
            </a:r>
            <a:r>
              <a:rPr dirty="0"/>
              <a:t> </a:t>
            </a:r>
            <a:r>
              <a:rPr dirty="0" err="1"/>
              <a:t>listy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malé</a:t>
            </a:r>
            <a:r>
              <a:rPr dirty="0"/>
              <a:t> </a:t>
            </a:r>
            <a:r>
              <a:rPr dirty="0" err="1"/>
              <a:t>výhonky</a:t>
            </a:r>
            <a:endParaRPr dirty="0"/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rPr dirty="0" err="1"/>
              <a:t>Nedokáže</a:t>
            </a:r>
            <a:r>
              <a:rPr dirty="0"/>
              <a:t> </a:t>
            </a:r>
            <a:r>
              <a:rPr dirty="0" err="1"/>
              <a:t>dostatečně</a:t>
            </a:r>
            <a:r>
              <a:rPr dirty="0"/>
              <a:t> </a:t>
            </a:r>
            <a:r>
              <a:rPr dirty="0" err="1"/>
              <a:t>využít</a:t>
            </a:r>
            <a:r>
              <a:rPr dirty="0"/>
              <a:t> </a:t>
            </a:r>
            <a:r>
              <a:rPr dirty="0" err="1"/>
              <a:t>živiny</a:t>
            </a:r>
            <a:endParaRPr dirty="0"/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rPr dirty="0" err="1"/>
              <a:t>Musí</a:t>
            </a:r>
            <a:r>
              <a:rPr dirty="0"/>
              <a:t> </a:t>
            </a:r>
            <a:r>
              <a:rPr dirty="0" err="1"/>
              <a:t>toho</a:t>
            </a:r>
            <a:r>
              <a:rPr dirty="0"/>
              <a:t> </a:t>
            </a:r>
            <a:r>
              <a:rPr dirty="0" err="1"/>
              <a:t>sníst</a:t>
            </a:r>
            <a:r>
              <a:rPr dirty="0"/>
              <a:t> </a:t>
            </a:r>
            <a:r>
              <a:rPr dirty="0" err="1"/>
              <a:t>více</a:t>
            </a:r>
            <a:endParaRPr dirty="0"/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rPr dirty="0"/>
              <a:t>Je </a:t>
            </a:r>
            <a:r>
              <a:rPr dirty="0" err="1"/>
              <a:t>velice</a:t>
            </a:r>
            <a:r>
              <a:rPr dirty="0"/>
              <a:t> </a:t>
            </a:r>
            <a:r>
              <a:rPr dirty="0" err="1"/>
              <a:t>vybíravá</a:t>
            </a:r>
            <a:endParaRPr dirty="0"/>
          </a:p>
        </p:txBody>
      </p:sp>
      <p:pic>
        <p:nvPicPr>
          <p:cNvPr id="182" name="C018BF09-D153-4FAC-9136-54FD95E2A1DC-L0-001.jpeg" descr="C018BF09-D153-4FAC-9136-54FD95E2A1DC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9085" y="6391929"/>
            <a:ext cx="9067801" cy="584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odtitul snímku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Zajímavo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Zajímavosti </a:t>
            </a:r>
          </a:p>
        </p:txBody>
      </p:sp>
      <p:sp>
        <p:nvSpPr>
          <p:cNvPr id="186" name="Pohlavně jsou dospělé ve 2. - 3. rok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t>Pohlavně jsou dospělé ve 2. - 3. roku</a:t>
            </a:r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t>4 - 6 žlutobílých vajec</a:t>
            </a:r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t>Tažný pták</a:t>
            </a:r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t>Délka života 4 - 5 let</a:t>
            </a:r>
          </a:p>
          <a:p>
            <a:pPr>
              <a:lnSpc>
                <a:spcPct val="125000"/>
              </a:lnSpc>
              <a:buSzPct val="34000"/>
              <a:buBlip>
                <a:blip r:embed="rId2"/>
              </a:buBlip>
            </a:pPr>
            <a:r>
              <a:t>Žijí v polygamii </a:t>
            </a:r>
          </a:p>
        </p:txBody>
      </p:sp>
      <p:pic>
        <p:nvPicPr>
          <p:cNvPr id="187" name="6C0258D4-B370-47E4-B32E-2AF4FD9D644D-L0-001.jpeg" descr="6C0258D4-B370-47E4-B32E-2AF4FD9D644D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630324" y="6729169"/>
            <a:ext cx="9398001" cy="557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odtitul snímku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Další druhy"/>
          <p:cNvSpPr txBox="1">
            <a:spLocks noGrp="1"/>
          </p:cNvSpPr>
          <p:nvPr>
            <p:ph type="title"/>
          </p:nvPr>
        </p:nvSpPr>
        <p:spPr>
          <a:xfrm>
            <a:off x="2057400" y="1060698"/>
            <a:ext cx="19348602" cy="2279402"/>
          </a:xfrm>
          <a:prstGeom prst="rect">
            <a:avLst/>
          </a:prstGeom>
        </p:spPr>
        <p:txBody>
          <a:bodyPr/>
          <a:lstStyle/>
          <a:p>
            <a:r>
              <a:t>Další druhy</a:t>
            </a:r>
          </a:p>
        </p:txBody>
      </p:sp>
      <p:pic>
        <p:nvPicPr>
          <p:cNvPr id="191" name="59824312-108B-445D-B2C8-F1907AB0D681-L0-001.jpeg" descr="59824312-108B-445D-B2C8-F1907AB0D681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20" y="6483749"/>
            <a:ext cx="5157856" cy="5245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0C11CC0B-D278-46BB-91E7-1ED123DAA005-L0-001.jpeg" descr="0C11CC0B-D278-46BB-91E7-1ED123DAA005-L0-001.jpeg"/>
          <p:cNvPicPr>
            <a:picLocks noChangeAspect="1"/>
          </p:cNvPicPr>
          <p:nvPr/>
        </p:nvPicPr>
        <p:blipFill>
          <a:blip r:embed="rId3"/>
          <a:srcRect l="14558" t="793" b="8297"/>
          <a:stretch>
            <a:fillRect/>
          </a:stretch>
        </p:blipFill>
        <p:spPr>
          <a:xfrm>
            <a:off x="16622640" y="6627779"/>
            <a:ext cx="6284602" cy="495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ADE4B29B-7BA1-4C19-88DD-ACE18A2D45FE-L0-001.jpeg" descr="ADE4B29B-7BA1-4C19-88DD-ACE18A2D45FE-L0-00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34153" y="3899736"/>
            <a:ext cx="7605977" cy="430281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Husa velká"/>
          <p:cNvSpPr txBox="1"/>
          <p:nvPr/>
        </p:nvSpPr>
        <p:spPr>
          <a:xfrm>
            <a:off x="2563774" y="11889563"/>
            <a:ext cx="2572221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825500">
              <a:lnSpc>
                <a:spcPct val="90000"/>
              </a:lnSpc>
              <a:spcBef>
                <a:spcPts val="0"/>
              </a:spcBef>
              <a:defRPr sz="3900"/>
            </a:lvl1pPr>
          </a:lstStyle>
          <a:p>
            <a:r>
              <a:t>Husa velká</a:t>
            </a:r>
          </a:p>
        </p:txBody>
      </p:sp>
      <p:sp>
        <p:nvSpPr>
          <p:cNvPr id="195" name="Husa polní"/>
          <p:cNvSpPr txBox="1"/>
          <p:nvPr/>
        </p:nvSpPr>
        <p:spPr>
          <a:xfrm>
            <a:off x="19167766" y="11889563"/>
            <a:ext cx="249644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825500">
              <a:lnSpc>
                <a:spcPct val="90000"/>
              </a:lnSpc>
              <a:spcBef>
                <a:spcPts val="0"/>
              </a:spcBef>
              <a:defRPr sz="3900"/>
            </a:lvl1pPr>
          </a:lstStyle>
          <a:p>
            <a:r>
              <a:t>Husa polní</a:t>
            </a:r>
          </a:p>
        </p:txBody>
      </p:sp>
      <p:sp>
        <p:nvSpPr>
          <p:cNvPr id="196" name="Husa běločelá"/>
          <p:cNvSpPr txBox="1"/>
          <p:nvPr/>
        </p:nvSpPr>
        <p:spPr>
          <a:xfrm>
            <a:off x="10094670" y="8762292"/>
            <a:ext cx="3274061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825500">
              <a:lnSpc>
                <a:spcPct val="90000"/>
              </a:lnSpc>
              <a:spcBef>
                <a:spcPts val="0"/>
              </a:spcBef>
              <a:defRPr sz="3900"/>
            </a:lvl1pPr>
          </a:lstStyle>
          <a:p>
            <a:r>
              <a:t>Husa běločelá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odtitul snímku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https://youtu.be/ZWKXbSOhyRQ"/>
          <p:cNvSpPr txBox="1">
            <a:spLocks noGrp="1"/>
          </p:cNvSpPr>
          <p:nvPr>
            <p:ph type="title"/>
          </p:nvPr>
        </p:nvSpPr>
        <p:spPr>
          <a:xfrm>
            <a:off x="2063750" y="6338797"/>
            <a:ext cx="20269200" cy="2272842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https://youtu.be/ZWKXbSOhyRQ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Konec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nela Deck Bold"/>
                <a:ea typeface="Canela Deck Bold"/>
                <a:cs typeface="Canela Deck Bold"/>
                <a:sym typeface="Canela Deck Bold"/>
              </a:defRPr>
            </a:lvl1pPr>
          </a:lstStyle>
          <a:p>
            <a:r>
              <a:t>Konec </a:t>
            </a:r>
          </a:p>
        </p:txBody>
      </p:sp>
      <p:sp>
        <p:nvSpPr>
          <p:cNvPr id="202" name="Děkuji za shlédnutí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Děkuji za shlédnutí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9_Lookbook">
  <a:themeElements>
    <a:clrScheme name="29_Lookbook">
      <a:dk1>
        <a:srgbClr val="000000"/>
      </a:dk1>
      <a:lt1>
        <a:srgbClr val="F6F7F2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-36" normalizeH="0" baseline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9_Lookbook">
  <a:themeElements>
    <a:clrScheme name="29_Lookbook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-36" normalizeH="0" baseline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Vlastní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Canela Bold</vt:lpstr>
      <vt:lpstr>Canela Deck Bold</vt:lpstr>
      <vt:lpstr>Canela Deck Regular</vt:lpstr>
      <vt:lpstr>Canela Regular</vt:lpstr>
      <vt:lpstr>Helvetica Neue</vt:lpstr>
      <vt:lpstr>Proxima Nova</vt:lpstr>
      <vt:lpstr>29_Lookbook</vt:lpstr>
      <vt:lpstr>Husa domácí</vt:lpstr>
      <vt:lpstr>Začátek</vt:lpstr>
      <vt:lpstr>Vzhled</vt:lpstr>
      <vt:lpstr>Popis</vt:lpstr>
      <vt:lpstr>Potrava</vt:lpstr>
      <vt:lpstr>Zajímavosti </vt:lpstr>
      <vt:lpstr>Další druhy</vt:lpstr>
      <vt:lpstr>https://youtu.be/ZWKXbSOhyRQ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Husa domácí</dc:title>
  <cp:lastModifiedBy>Lenka Lipanská</cp:lastModifiedBy>
  <cp:revision>2</cp:revision>
  <dcterms:modified xsi:type="dcterms:W3CDTF">2020-05-25T08:38:50Z</dcterms:modified>
</cp:coreProperties>
</file>